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6" d="100"/>
          <a:sy n="86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35770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494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0278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814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86653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123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264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6614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306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827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565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1963ED-D352-42EC-BB1A-8DB944260EB5}" type="datetimeFigureOut">
              <a:rPr kumimoji="1" lang="ja-JP" altLang="en-US" smtClean="0"/>
              <a:t>2019/6/4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8C5DBB-4544-4397-A0BB-E790EA027B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84266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dscenter.co.jp/student.html" TargetMode="External"/><Relationship Id="rId2" Type="http://schemas.openxmlformats.org/officeDocument/2006/relationships/hyperlink" Target="https://service.dscenter.co.jp/dss/society/login.do?year=0000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419939" y="817570"/>
            <a:ext cx="8429303" cy="5178341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6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履修履歴提出のお願い</a:t>
            </a:r>
          </a:p>
          <a:p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●●●●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様</a:t>
            </a:r>
            <a:endParaRPr lang="en-US" altLang="ja-JP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弊社当社では、</a:t>
            </a:r>
            <a:r>
              <a:rPr lang="ja-JP" altLang="en-US" sz="105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に際して履修履歴の提出をお願いしております。</a:t>
            </a: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㈱履修データセンターの運営する「履修履歴データベース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社会人版</a:t>
            </a:r>
            <a:r>
              <a:rPr lang="en-US" altLang="ja-JP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r>
              <a:rPr lang="ja-JP" altLang="en-US" sz="105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」を利用して弊社宛てに履修履歴データを提出してください。</a:t>
            </a:r>
          </a:p>
          <a:p>
            <a:endParaRPr lang="ja-JP" altLang="en-US" sz="105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提出期限：　</a:t>
            </a:r>
            <a:r>
              <a:rPr lang="ja-JP" altLang="en-US" sz="105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〇月〇日</a:t>
            </a:r>
            <a:endParaRPr lang="en-US" altLang="ja-JP" sz="105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【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履修履歴提出の手順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】</a:t>
            </a:r>
          </a:p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①右記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URL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より新規登録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ログイン　</a:t>
            </a:r>
            <a:r>
              <a:rPr lang="en-US" altLang="ja-JP" sz="1050" u="sng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  <a:hlinkClick r:id="rId2"/>
              </a:rPr>
              <a:t>https://service.dscenter.co.jp/dss/society/login.do?year=0000</a:t>
            </a:r>
            <a:endParaRPr lang="en-US" altLang="ja-JP" sz="1050" u="sng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②右記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URL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のマニュアルを参考に履修履歴を登録　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  <a:hlinkClick r:id="rId3"/>
              </a:rPr>
              <a:t>http://dscenter.co.jp/guide/society.html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③登録後、履修履歴送信画面にて、下記の情報を入力し送信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(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提出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)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してください。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pPr>
              <a:spcBef>
                <a:spcPts val="600"/>
              </a:spcBef>
            </a:pP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◇企業コード　　：　</a:t>
            </a:r>
            <a:r>
              <a:rPr lang="en-US" altLang="ja-JP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abcd9999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b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◇送信者情報１　：　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○○を入力してください</a:t>
            </a:r>
            <a:b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◇送信者情報２　：　</a:t>
            </a:r>
            <a: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△△を入力してください</a:t>
            </a:r>
            <a:br>
              <a:rPr lang="ja-JP" altLang="en-US" sz="1100" b="1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</a:b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en-US" altLang="ja-JP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15</a:t>
            </a:r>
            <a:r>
              <a:rPr lang="ja-JP" altLang="en-US" sz="1000" u="sng" dirty="0">
                <a:latin typeface="メイリオ" panose="020B0604030504040204" pitchFamily="50" charset="-128"/>
                <a:ea typeface="メイリオ" panose="020B0604030504040204" pitchFamily="50" charset="-128"/>
              </a:rPr>
              <a:t>文字を超える場合はエラーとなる場合がありますので省略してご入力ください</a:t>
            </a:r>
            <a:r>
              <a:rPr lang="ja-JP" altLang="en-US" sz="1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en-US" altLang="ja-JP" sz="1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spcBef>
                <a:spcPts val="600"/>
              </a:spcBef>
            </a:pPr>
            <a:r>
              <a:rPr kumimoji="1"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　</a:t>
            </a:r>
            <a:r>
              <a:rPr kumimoji="1" lang="en-US" altLang="ja-JP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※</a:t>
            </a:r>
            <a:r>
              <a:rPr lang="ja-JP" altLang="en-US" sz="1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スペースや記号「</a:t>
            </a:r>
            <a:r>
              <a:rPr lang="en-US" altLang="ja-JP" sz="1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/¥:;,*?|“&lt;&gt;</a:t>
            </a:r>
            <a:r>
              <a:rPr lang="ja-JP" altLang="en-US" sz="1000" u="sng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」は送信時にエラーとなりますので入力しないようお願いします</a:t>
            </a:r>
            <a:r>
              <a:rPr lang="ja-JP" altLang="en-US" sz="10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。</a:t>
            </a:r>
            <a:br>
              <a:rPr kumimoji="1" lang="en-US" altLang="ja-JP" sz="110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</a:br>
            <a:endParaRPr lang="en-US" altLang="ja-JP" sz="110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履修履歴の登録・送信に関してご不明な点は、履修データセンターのＨＰで確認頂き、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解決しない場合は履修データセンターサポート窓口へ直接お問合せください。 （</a:t>
            </a:r>
            <a:r>
              <a:rPr lang="en-US" altLang="ja-JP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03-6272-3101 user@dscenter.co.jp</a:t>
            </a:r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）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  <a:p>
            <a:r>
              <a:rPr lang="ja-JP" altLang="en-US" sz="1050" dirty="0">
                <a:latin typeface="メイリオ" pitchFamily="50" charset="-128"/>
                <a:ea typeface="メイリオ" pitchFamily="50" charset="-128"/>
                <a:cs typeface="メイリオ" pitchFamily="50" charset="-128"/>
              </a:rPr>
              <a:t>ご提出をお待ちしておりますので、よろしくお願いいたします。</a:t>
            </a:r>
            <a:endParaRPr lang="en-US" altLang="ja-JP" sz="1050" dirty="0"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449796" y="471773"/>
            <a:ext cx="824440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ts val="300"/>
              </a:spcBef>
            </a:pPr>
            <a:r>
              <a:rPr lang="en-US" altLang="ja-JP" sz="105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※</a:t>
            </a:r>
            <a:r>
              <a:rPr lang="ja-JP" altLang="en-US" sz="105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送信者情報１，２の指示例はご利用の手引き、もしくはホームページにございますので、参考にしてください。</a:t>
            </a:r>
            <a:endParaRPr lang="en-US" altLang="ja-JP" sz="105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417594" y="225552"/>
            <a:ext cx="47134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00" b="1" dirty="0">
                <a:solidFill>
                  <a:srgbClr val="FF0000"/>
                </a:solidFill>
                <a:latin typeface="メイリオ" pitchFamily="50" charset="-128"/>
                <a:ea typeface="メイリオ" pitchFamily="50" charset="-128"/>
              </a:rPr>
              <a:t>文例の赤枠の箇所を、貴社の内容に変更してご使用ください。</a:t>
            </a:r>
            <a:endParaRPr lang="en-US" altLang="ja-JP" sz="1000" b="1" dirty="0">
              <a:solidFill>
                <a:srgbClr val="FF0000"/>
              </a:solidFill>
              <a:latin typeface="メイリオ" pitchFamily="50" charset="-128"/>
              <a:ea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348293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95</Words>
  <Application>Microsoft Office PowerPoint</Application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メイリオ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FJ-USER</dc:creator>
  <cp:lastModifiedBy>健児 中川</cp:lastModifiedBy>
  <cp:revision>22</cp:revision>
  <dcterms:created xsi:type="dcterms:W3CDTF">2016-01-14T09:30:57Z</dcterms:created>
  <dcterms:modified xsi:type="dcterms:W3CDTF">2019-06-04T08:24:33Z</dcterms:modified>
</cp:coreProperties>
</file>